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9D"/>
    <a:srgbClr val="1D2088"/>
    <a:srgbClr val="FDD000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80" y="42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5" y="10819"/>
            <a:ext cx="7560520" cy="10693280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96094" y="5994007"/>
            <a:ext cx="7366119" cy="3606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3700"/>
              </a:lnSpc>
            </a:pPr>
            <a:r>
              <a:rPr lang="ja-JP" altLang="en-US" sz="112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バイク専用</a:t>
            </a:r>
          </a:p>
          <a:p>
            <a:pPr algn="ctr">
              <a:lnSpc>
                <a:spcPts val="13700"/>
              </a:lnSpc>
            </a:pPr>
            <a:r>
              <a:rPr lang="ja-JP" altLang="en-US" sz="1120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駐車場</a:t>
            </a:r>
            <a:endParaRPr lang="en-US" altLang="ja-JP" sz="11200" dirty="0" smtClean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-845" y="9430699"/>
            <a:ext cx="7560000" cy="1260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432" y="9529784"/>
            <a:ext cx="7433445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3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motorcycle parking</a:t>
            </a:r>
            <a:endParaRPr kumimoji="1" lang="ja-JP" altLang="en-US" sz="63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5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43</cp:revision>
  <dcterms:created xsi:type="dcterms:W3CDTF">2015-01-14T08:48:15Z</dcterms:created>
  <dcterms:modified xsi:type="dcterms:W3CDTF">2015-10-07T12:16:15Z</dcterms:modified>
</cp:coreProperties>
</file>